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1614" y="-56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541908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21b694d56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21b694d56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2613c321e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2613c321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tr">
                <a:solidFill>
                  <a:schemeClr val="dk1"/>
                </a:solidFill>
              </a:rPr>
              <a:t>Kendinle olumlu konuşmayı öğrenirsen hem kaygın azalır hem bedenin rahatlar hem de gelecek için umut dolu olursun.</a:t>
            </a:r>
            <a:endParaRPr>
              <a:solidFill>
                <a:schemeClr val="dk1"/>
              </a:solidFill>
            </a:endParaRPr>
          </a:p>
          <a:p>
            <a:pPr marL="0" lvl="0" indent="0" algn="l" rtl="0">
              <a:spcBef>
                <a:spcPts val="0"/>
              </a:spcBef>
              <a:spcAft>
                <a:spcPts val="0"/>
              </a:spcAft>
              <a:buClr>
                <a:schemeClr val="dk1"/>
              </a:buClr>
              <a:buSzPts val="1100"/>
              <a:buFont typeface="Arial"/>
              <a:buNone/>
            </a:pPr>
            <a:r>
              <a:rPr lang="tr">
                <a:solidFill>
                  <a:schemeClr val="dk1"/>
                </a:solidFill>
              </a:rPr>
              <a:t>Sen doldur kutularına başka olumlu cümleleri de sen ekleyebilirsin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21b694d56_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21b694d56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Gelecekteki kendine nasıl mesajlar vermek istersin, baloncuğa yaz.</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21b694d56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21b694d56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21b694d56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21b694d56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Yeşil tik işaretini kendini değerlendirdirme derecesinde kullan. Baloncuklara aklından geçenleri yazmak için üzerine tıkla.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21b694d56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21b694d56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tr" b="1" dirty="0">
                <a:solidFill>
                  <a:schemeClr val="dk1"/>
                </a:solidFill>
                <a:latin typeface="Comic Sans MS"/>
                <a:ea typeface="Comic Sans MS"/>
                <a:cs typeface="Comic Sans MS"/>
                <a:sym typeface="Comic Sans MS"/>
              </a:rPr>
              <a:t>Koronavirüs sende hangi duyguları ortaya çıkarıyor? Ok işareti kullanarak duygularını </a:t>
            </a:r>
            <a:r>
              <a:rPr lang="tr" b="1" dirty="0" smtClean="0">
                <a:solidFill>
                  <a:schemeClr val="dk1"/>
                </a:solidFill>
                <a:latin typeface="Comic Sans MS"/>
                <a:ea typeface="Comic Sans MS"/>
                <a:cs typeface="Comic Sans MS"/>
                <a:sym typeface="Comic Sans MS"/>
              </a:rPr>
              <a:t>seç. Ekle-Şekiller-Ok İşareti</a:t>
            </a:r>
            <a:endParaRPr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21b694d5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21b694d5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21b694d56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21b694d5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Kaygı bedeni etkiler. Beynimiz stres ve heyecan hormonları salgılayabilir, ağzımız kuruyabilir, bedenimiz titreyebilir veya donup kalabilir, kalbimiz hızlı hızlı çarpabilir. Sen koronavirüsü düşünüp kaygılandığında bedeninde neler hissediyorsun. Boşluğa tıkla ve yaz, henüz yazamıyorsan bu etkinlikte sana eşlik eden yetişkin senin için yazabilir.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21b694d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21b694d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Her film karesine aklına gelen, sana kendini iyi hissettiren anıya dair bir şeyler yaz. Böyle bir anı bulmakta zorlanıyorsan geçmişte kendini başarılı bulduğun olayları düşünebilirsin, hatırladığında mutlu olduğun olayları aklına getirebilirsin.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21b694d56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21b694d56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Koronavirüsü düşündüğünde bazı şeylerin senin kontrolün  dışında geliştiğini görebilirsin, bazı şeylerse sadece senin kontrolündedir. Bunları ilgili yerlere yaz. Kutucukları istediğin kadar çoğaltabilirsin.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1b694d56_2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21b694d56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Kullandığın baş etme becerilerini tutup kalp yapbozunun içine bırak. Son üç kutucuğa ister baş etme becerileri yaz, ister görsel ekle.</a:t>
            </a:r>
            <a:endParaRPr/>
          </a:p>
          <a:p>
            <a:pPr marL="0" lvl="0" indent="0" algn="l" rtl="0">
              <a:spcBef>
                <a:spcPts val="0"/>
              </a:spcBef>
              <a:spcAft>
                <a:spcPts val="0"/>
              </a:spcAft>
              <a:buNone/>
            </a:pPr>
            <a:endParaRPr/>
          </a:p>
          <a:p>
            <a:pPr marL="0" lvl="0" indent="0" algn="l" rtl="0">
              <a:spcBef>
                <a:spcPts val="0"/>
              </a:spcBef>
              <a:spcAft>
                <a:spcPts val="0"/>
              </a:spcAft>
              <a:buNone/>
            </a:pPr>
            <a:r>
              <a:rPr lang="tr"/>
              <a:t>Soldan sağa baş etme becerileri: </a:t>
            </a:r>
            <a:endParaRPr/>
          </a:p>
          <a:p>
            <a:pPr marL="0" lvl="0" indent="0" algn="l" rtl="0">
              <a:spcBef>
                <a:spcPts val="0"/>
              </a:spcBef>
              <a:spcAft>
                <a:spcPts val="0"/>
              </a:spcAft>
              <a:buNone/>
            </a:pPr>
            <a:r>
              <a:rPr lang="tr"/>
              <a:t>Evcil hayvanla oynamak, şarkı söylemek, film izlemek</a:t>
            </a:r>
            <a:endParaRPr/>
          </a:p>
          <a:p>
            <a:pPr marL="0" lvl="0" indent="0" algn="l" rtl="0">
              <a:spcBef>
                <a:spcPts val="0"/>
              </a:spcBef>
              <a:spcAft>
                <a:spcPts val="0"/>
              </a:spcAft>
              <a:buNone/>
            </a:pPr>
            <a:r>
              <a:rPr lang="tr"/>
              <a:t>Duş almak, kitap okumak, spor yapmak</a:t>
            </a:r>
            <a:endParaRPr/>
          </a:p>
          <a:p>
            <a:pPr marL="0" lvl="0" indent="0" algn="l" rtl="0">
              <a:spcBef>
                <a:spcPts val="0"/>
              </a:spcBef>
              <a:spcAft>
                <a:spcPts val="0"/>
              </a:spcAft>
              <a:buNone/>
            </a:pPr>
            <a:r>
              <a:rPr lang="tr"/>
              <a:t>Baloncuk patlatmak, dans etmek, çizgiroman okumak</a:t>
            </a:r>
            <a:endParaRPr/>
          </a:p>
          <a:p>
            <a:pPr marL="0" lvl="0" indent="0" algn="l" rtl="0">
              <a:spcBef>
                <a:spcPts val="0"/>
              </a:spcBef>
              <a:spcAft>
                <a:spcPts val="0"/>
              </a:spcAft>
              <a:buNone/>
            </a:pPr>
            <a:r>
              <a:rPr lang="tr"/>
              <a:t>Güvenli yer hayali, resim yapmak, kelebek kucaklaması</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21b694d56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21b694d56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Günlük rutininde yaptığın maddelere ödül verebilirsin.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2"/>
          <p:cNvSpPr txBox="1"/>
          <p:nvPr/>
        </p:nvSpPr>
        <p:spPr>
          <a:xfrm>
            <a:off x="301325" y="1104875"/>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0" name="Google Shape;170;p22"/>
          <p:cNvSpPr txBox="1"/>
          <p:nvPr/>
        </p:nvSpPr>
        <p:spPr>
          <a:xfrm>
            <a:off x="2332650" y="1104875"/>
            <a:ext cx="1917000" cy="5412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1" name="Google Shape;171;p22"/>
          <p:cNvSpPr txBox="1"/>
          <p:nvPr/>
        </p:nvSpPr>
        <p:spPr>
          <a:xfrm>
            <a:off x="301325" y="1941688"/>
            <a:ext cx="18216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Evdeki zamanımı yaratıcı çalışmalarla geçirebilirim</a:t>
            </a:r>
            <a:endParaRPr sz="1100" b="1"/>
          </a:p>
        </p:txBody>
      </p:sp>
      <p:sp>
        <p:nvSpPr>
          <p:cNvPr id="172" name="Google Shape;172;p22"/>
          <p:cNvSpPr txBox="1"/>
          <p:nvPr/>
        </p:nvSpPr>
        <p:spPr>
          <a:xfrm>
            <a:off x="2471600" y="1799500"/>
            <a:ext cx="14637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Ailem beni koruyabilir</a:t>
            </a:r>
            <a:endParaRPr sz="1100" b="1"/>
          </a:p>
        </p:txBody>
      </p:sp>
      <p:sp>
        <p:nvSpPr>
          <p:cNvPr id="173" name="Google Shape;173;p22"/>
          <p:cNvSpPr txBox="1"/>
          <p:nvPr/>
        </p:nvSpPr>
        <p:spPr>
          <a:xfrm>
            <a:off x="362600" y="2778508"/>
            <a:ext cx="14637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Sakin kalabilirim</a:t>
            </a:r>
            <a:endParaRPr sz="1100" b="1"/>
          </a:p>
        </p:txBody>
      </p:sp>
      <p:sp>
        <p:nvSpPr>
          <p:cNvPr id="174" name="Google Shape;174;p22"/>
          <p:cNvSpPr txBox="1"/>
          <p:nvPr/>
        </p:nvSpPr>
        <p:spPr>
          <a:xfrm>
            <a:off x="301325" y="3349825"/>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5" name="Google Shape;175;p22"/>
          <p:cNvSpPr txBox="1"/>
          <p:nvPr/>
        </p:nvSpPr>
        <p:spPr>
          <a:xfrm>
            <a:off x="230100" y="4258950"/>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Ellerimi sıklıkla yıkayabilirim</a:t>
            </a:r>
            <a:endParaRPr sz="1100" b="1"/>
          </a:p>
        </p:txBody>
      </p:sp>
      <p:sp>
        <p:nvSpPr>
          <p:cNvPr id="176" name="Google Shape;176;p22"/>
          <p:cNvSpPr txBox="1"/>
          <p:nvPr/>
        </p:nvSpPr>
        <p:spPr>
          <a:xfrm>
            <a:off x="1826300" y="4039425"/>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SEN DOLDUR</a:t>
            </a:r>
            <a:endParaRPr sz="1100" b="1"/>
          </a:p>
        </p:txBody>
      </p:sp>
      <p:sp>
        <p:nvSpPr>
          <p:cNvPr id="177" name="Google Shape;177;p22"/>
          <p:cNvSpPr txBox="1"/>
          <p:nvPr/>
        </p:nvSpPr>
        <p:spPr>
          <a:xfrm>
            <a:off x="3422500" y="4657125"/>
            <a:ext cx="12819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Sağlıklıyım</a:t>
            </a:r>
            <a:endParaRPr sz="1100" b="1"/>
          </a:p>
        </p:txBody>
      </p:sp>
      <p:sp>
        <p:nvSpPr>
          <p:cNvPr id="178" name="Google Shape;178;p22"/>
          <p:cNvSpPr txBox="1"/>
          <p:nvPr/>
        </p:nvSpPr>
        <p:spPr>
          <a:xfrm>
            <a:off x="2559300" y="3203713"/>
            <a:ext cx="1463700" cy="6177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Zorlandığımda yardım isteyebilirim</a:t>
            </a:r>
            <a:endParaRPr sz="1100" b="1"/>
          </a:p>
        </p:txBody>
      </p:sp>
      <p:sp>
        <p:nvSpPr>
          <p:cNvPr id="179" name="Google Shape;179;p22"/>
          <p:cNvSpPr txBox="1"/>
          <p:nvPr/>
        </p:nvSpPr>
        <p:spPr>
          <a:xfrm>
            <a:off x="2122925" y="2561225"/>
            <a:ext cx="1463700" cy="4245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tr" sz="1100" b="1"/>
              <a:t>Güvendeyim</a:t>
            </a:r>
            <a:endParaRPr sz="11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3"/>
          <p:cNvSpPr txBox="1"/>
          <p:nvPr/>
        </p:nvSpPr>
        <p:spPr>
          <a:xfrm>
            <a:off x="4458600" y="1517525"/>
            <a:ext cx="3518400" cy="17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 name="2 Metin kutusu"/>
          <p:cNvSpPr txBox="1"/>
          <p:nvPr/>
        </p:nvSpPr>
        <p:spPr>
          <a:xfrm>
            <a:off x="4566744" y="1445173"/>
            <a:ext cx="345264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a:p>
            <a:endParaRPr lang="tr-TR"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pic>
        <p:nvPicPr>
          <p:cNvPr id="189" name="Google Shape;189;p24"/>
          <p:cNvPicPr preferRelativeResize="0"/>
          <p:nvPr/>
        </p:nvPicPr>
        <p:blipFill>
          <a:blip r:embed="rId4">
            <a:alphaModFix/>
          </a:blip>
          <a:stretch>
            <a:fillRect/>
          </a:stretch>
        </p:blipFill>
        <p:spPr>
          <a:xfrm>
            <a:off x="279100" y="1517525"/>
            <a:ext cx="768099" cy="711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a:blip r:embed="rId3">
            <a:alphaModFix/>
          </a:blip>
          <a:stretch>
            <a:fillRect/>
          </a:stretch>
        </p:blipFill>
        <p:spPr>
          <a:xfrm>
            <a:off x="0" y="0"/>
            <a:ext cx="9143999" cy="5146842"/>
          </a:xfrm>
          <a:prstGeom prst="rect">
            <a:avLst/>
          </a:prstGeom>
          <a:noFill/>
          <a:ln>
            <a:noFill/>
          </a:ln>
        </p:spPr>
      </p:pic>
      <p:pic>
        <p:nvPicPr>
          <p:cNvPr id="59" name="Google Shape;59;p14"/>
          <p:cNvPicPr preferRelativeResize="0"/>
          <p:nvPr/>
        </p:nvPicPr>
        <p:blipFill>
          <a:blip r:embed="rId4">
            <a:alphaModFix/>
          </a:blip>
          <a:stretch>
            <a:fillRect/>
          </a:stretch>
        </p:blipFill>
        <p:spPr>
          <a:xfrm>
            <a:off x="279100" y="1517525"/>
            <a:ext cx="768099" cy="711751"/>
          </a:xfrm>
          <a:prstGeom prst="rect">
            <a:avLst/>
          </a:prstGeom>
          <a:noFill/>
          <a:ln>
            <a:noFill/>
          </a:ln>
        </p:spPr>
      </p:pic>
      <p:sp>
        <p:nvSpPr>
          <p:cNvPr id="60" name="Google Shape;60;p14"/>
          <p:cNvSpPr txBox="1"/>
          <p:nvPr/>
        </p:nvSpPr>
        <p:spPr>
          <a:xfrm>
            <a:off x="1128075" y="4055700"/>
            <a:ext cx="2376900" cy="6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4"/>
          <p:cNvSpPr txBox="1"/>
          <p:nvPr/>
        </p:nvSpPr>
        <p:spPr>
          <a:xfrm>
            <a:off x="5304650" y="3652825"/>
            <a:ext cx="2618700" cy="5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5 Metin kutusu"/>
          <p:cNvSpPr txBox="1"/>
          <p:nvPr/>
        </p:nvSpPr>
        <p:spPr>
          <a:xfrm>
            <a:off x="1166648" y="4014952"/>
            <a:ext cx="2270235"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a:p>
            <a:endParaRPr lang="tr-TR" dirty="0" smtClean="0"/>
          </a:p>
          <a:p>
            <a:endParaRPr lang="tr-TR" dirty="0"/>
          </a:p>
        </p:txBody>
      </p:sp>
      <p:sp>
        <p:nvSpPr>
          <p:cNvPr id="7" name="6 Metin kutusu"/>
          <p:cNvSpPr txBox="1"/>
          <p:nvPr/>
        </p:nvSpPr>
        <p:spPr>
          <a:xfrm>
            <a:off x="5533696" y="3620814"/>
            <a:ext cx="2270235"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a:p>
            <a:endParaRPr lang="tr-TR"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185850" y="0"/>
            <a:ext cx="914400" cy="1428750"/>
          </a:xfrm>
          <a:prstGeom prst="rect">
            <a:avLst/>
          </a:prstGeom>
          <a:noFill/>
          <a:ln>
            <a:noFill/>
          </a:ln>
        </p:spPr>
      </p:pic>
      <p:pic>
        <p:nvPicPr>
          <p:cNvPr id="67" name="Google Shape;67;p15"/>
          <p:cNvPicPr preferRelativeResize="0"/>
          <p:nvPr/>
        </p:nvPicPr>
        <p:blipFill>
          <a:blip r:embed="rId4">
            <a:alphaModFix/>
          </a:blip>
          <a:stretch>
            <a:fillRect/>
          </a:stretch>
        </p:blipFill>
        <p:spPr>
          <a:xfrm>
            <a:off x="1849850" y="47625"/>
            <a:ext cx="895350" cy="1333500"/>
          </a:xfrm>
          <a:prstGeom prst="rect">
            <a:avLst/>
          </a:prstGeom>
          <a:noFill/>
          <a:ln>
            <a:noFill/>
          </a:ln>
        </p:spPr>
      </p:pic>
      <p:pic>
        <p:nvPicPr>
          <p:cNvPr id="68" name="Google Shape;68;p15"/>
          <p:cNvPicPr preferRelativeResize="0"/>
          <p:nvPr/>
        </p:nvPicPr>
        <p:blipFill>
          <a:blip r:embed="rId5">
            <a:alphaModFix/>
          </a:blip>
          <a:stretch>
            <a:fillRect/>
          </a:stretch>
        </p:blipFill>
        <p:spPr>
          <a:xfrm>
            <a:off x="3631848" y="23850"/>
            <a:ext cx="1321112" cy="1371600"/>
          </a:xfrm>
          <a:prstGeom prst="rect">
            <a:avLst/>
          </a:prstGeom>
          <a:noFill/>
          <a:ln>
            <a:noFill/>
          </a:ln>
        </p:spPr>
      </p:pic>
      <p:pic>
        <p:nvPicPr>
          <p:cNvPr id="69" name="Google Shape;69;p15"/>
          <p:cNvPicPr preferRelativeResize="0"/>
          <p:nvPr/>
        </p:nvPicPr>
        <p:blipFill>
          <a:blip r:embed="rId6">
            <a:alphaModFix/>
          </a:blip>
          <a:stretch>
            <a:fillRect/>
          </a:stretch>
        </p:blipFill>
        <p:spPr>
          <a:xfrm>
            <a:off x="5900200" y="47625"/>
            <a:ext cx="723900" cy="1428750"/>
          </a:xfrm>
          <a:prstGeom prst="rect">
            <a:avLst/>
          </a:prstGeom>
          <a:noFill/>
          <a:ln>
            <a:noFill/>
          </a:ln>
        </p:spPr>
      </p:pic>
      <p:pic>
        <p:nvPicPr>
          <p:cNvPr id="70" name="Google Shape;70;p15"/>
          <p:cNvPicPr preferRelativeResize="0"/>
          <p:nvPr/>
        </p:nvPicPr>
        <p:blipFill>
          <a:blip r:embed="rId7">
            <a:alphaModFix/>
          </a:blip>
          <a:stretch>
            <a:fillRect/>
          </a:stretch>
        </p:blipFill>
        <p:spPr>
          <a:xfrm>
            <a:off x="7901200" y="3591338"/>
            <a:ext cx="838200" cy="1323975"/>
          </a:xfrm>
          <a:prstGeom prst="rect">
            <a:avLst/>
          </a:prstGeom>
          <a:noFill/>
          <a:ln>
            <a:noFill/>
          </a:ln>
        </p:spPr>
      </p:pic>
      <p:pic>
        <p:nvPicPr>
          <p:cNvPr id="71" name="Google Shape;71;p15"/>
          <p:cNvPicPr preferRelativeResize="0"/>
          <p:nvPr/>
        </p:nvPicPr>
        <p:blipFill>
          <a:blip r:embed="rId8">
            <a:alphaModFix/>
          </a:blip>
          <a:stretch>
            <a:fillRect/>
          </a:stretch>
        </p:blipFill>
        <p:spPr>
          <a:xfrm>
            <a:off x="7863100" y="76200"/>
            <a:ext cx="914400" cy="1371600"/>
          </a:xfrm>
          <a:prstGeom prst="rect">
            <a:avLst/>
          </a:prstGeom>
          <a:noFill/>
          <a:ln>
            <a:noFill/>
          </a:ln>
        </p:spPr>
      </p:pic>
      <p:pic>
        <p:nvPicPr>
          <p:cNvPr id="72" name="Google Shape;72;p15"/>
          <p:cNvPicPr preferRelativeResize="0"/>
          <p:nvPr/>
        </p:nvPicPr>
        <p:blipFill>
          <a:blip r:embed="rId9">
            <a:alphaModFix/>
          </a:blip>
          <a:stretch>
            <a:fillRect/>
          </a:stretch>
        </p:blipFill>
        <p:spPr>
          <a:xfrm>
            <a:off x="7891675" y="1843288"/>
            <a:ext cx="857250" cy="1352550"/>
          </a:xfrm>
          <a:prstGeom prst="rect">
            <a:avLst/>
          </a:prstGeom>
          <a:noFill/>
          <a:ln>
            <a:noFill/>
          </a:ln>
        </p:spPr>
      </p:pic>
      <p:pic>
        <p:nvPicPr>
          <p:cNvPr id="73" name="Google Shape;73;p15"/>
          <p:cNvPicPr preferRelativeResize="0"/>
          <p:nvPr/>
        </p:nvPicPr>
        <p:blipFill>
          <a:blip r:embed="rId10">
            <a:alphaModFix/>
          </a:blip>
          <a:stretch>
            <a:fillRect/>
          </a:stretch>
        </p:blipFill>
        <p:spPr>
          <a:xfrm>
            <a:off x="185838" y="3516450"/>
            <a:ext cx="800100" cy="1371600"/>
          </a:xfrm>
          <a:prstGeom prst="rect">
            <a:avLst/>
          </a:prstGeom>
          <a:noFill/>
          <a:ln>
            <a:noFill/>
          </a:ln>
        </p:spPr>
      </p:pic>
      <p:pic>
        <p:nvPicPr>
          <p:cNvPr id="74" name="Google Shape;74;p15"/>
          <p:cNvPicPr preferRelativeResize="0"/>
          <p:nvPr/>
        </p:nvPicPr>
        <p:blipFill>
          <a:blip r:embed="rId11">
            <a:alphaModFix/>
          </a:blip>
          <a:stretch>
            <a:fillRect/>
          </a:stretch>
        </p:blipFill>
        <p:spPr>
          <a:xfrm>
            <a:off x="1841038" y="3595738"/>
            <a:ext cx="1019175" cy="1213025"/>
          </a:xfrm>
          <a:prstGeom prst="rect">
            <a:avLst/>
          </a:prstGeom>
          <a:noFill/>
          <a:ln>
            <a:noFill/>
          </a:ln>
        </p:spPr>
      </p:pic>
      <p:pic>
        <p:nvPicPr>
          <p:cNvPr id="75" name="Google Shape;75;p15"/>
          <p:cNvPicPr preferRelativeResize="0"/>
          <p:nvPr/>
        </p:nvPicPr>
        <p:blipFill>
          <a:blip r:embed="rId12">
            <a:alphaModFix/>
          </a:blip>
          <a:stretch>
            <a:fillRect/>
          </a:stretch>
        </p:blipFill>
        <p:spPr>
          <a:xfrm>
            <a:off x="28563" y="1871863"/>
            <a:ext cx="1114662" cy="1295400"/>
          </a:xfrm>
          <a:prstGeom prst="rect">
            <a:avLst/>
          </a:prstGeom>
          <a:noFill/>
          <a:ln>
            <a:noFill/>
          </a:ln>
        </p:spPr>
      </p:pic>
      <p:pic>
        <p:nvPicPr>
          <p:cNvPr id="76" name="Google Shape;76;p15"/>
          <p:cNvPicPr preferRelativeResize="0"/>
          <p:nvPr/>
        </p:nvPicPr>
        <p:blipFill>
          <a:blip r:embed="rId13">
            <a:alphaModFix/>
          </a:blip>
          <a:stretch>
            <a:fillRect/>
          </a:stretch>
        </p:blipFill>
        <p:spPr>
          <a:xfrm>
            <a:off x="3814564" y="3554538"/>
            <a:ext cx="895350" cy="1295400"/>
          </a:xfrm>
          <a:prstGeom prst="rect">
            <a:avLst/>
          </a:prstGeom>
          <a:noFill/>
          <a:ln>
            <a:noFill/>
          </a:ln>
        </p:spPr>
      </p:pic>
      <p:pic>
        <p:nvPicPr>
          <p:cNvPr id="77" name="Google Shape;77;p15"/>
          <p:cNvPicPr preferRelativeResize="0"/>
          <p:nvPr/>
        </p:nvPicPr>
        <p:blipFill>
          <a:blip r:embed="rId14">
            <a:alphaModFix/>
          </a:blip>
          <a:stretch>
            <a:fillRect/>
          </a:stretch>
        </p:blipFill>
        <p:spPr>
          <a:xfrm>
            <a:off x="5752563" y="3526238"/>
            <a:ext cx="1019175" cy="1352018"/>
          </a:xfrm>
          <a:prstGeom prst="rect">
            <a:avLst/>
          </a:prstGeom>
          <a:noFill/>
          <a:ln>
            <a:noFill/>
          </a:ln>
        </p:spPr>
      </p:pic>
      <p:pic>
        <p:nvPicPr>
          <p:cNvPr id="78" name="Google Shape;78;p15"/>
          <p:cNvPicPr preferRelativeResize="0"/>
          <p:nvPr/>
        </p:nvPicPr>
        <p:blipFill>
          <a:blip r:embed="rId15">
            <a:alphaModFix/>
          </a:blip>
          <a:stretch>
            <a:fillRect/>
          </a:stretch>
        </p:blipFill>
        <p:spPr>
          <a:xfrm>
            <a:off x="3088963" y="1524488"/>
            <a:ext cx="2434870" cy="2094512"/>
          </a:xfrm>
          <a:prstGeom prst="rect">
            <a:avLst/>
          </a:prstGeom>
          <a:noFill/>
          <a:ln>
            <a:noFill/>
          </a:ln>
        </p:spPr>
      </p:pic>
      <p:sp>
        <p:nvSpPr>
          <p:cNvPr id="79" name="Google Shape;79;p15"/>
          <p:cNvSpPr txBox="1"/>
          <p:nvPr/>
        </p:nvSpPr>
        <p:spPr>
          <a:xfrm>
            <a:off x="2004100" y="130265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öfkeli</a:t>
            </a:r>
            <a:endParaRPr/>
          </a:p>
        </p:txBody>
      </p:sp>
      <p:sp>
        <p:nvSpPr>
          <p:cNvPr id="80" name="Google Shape;80;p15"/>
          <p:cNvSpPr txBox="1"/>
          <p:nvPr/>
        </p:nvSpPr>
        <p:spPr>
          <a:xfrm>
            <a:off x="185850" y="3167250"/>
            <a:ext cx="1114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heyecanlı</a:t>
            </a:r>
            <a:endParaRPr/>
          </a:p>
        </p:txBody>
      </p:sp>
      <p:sp>
        <p:nvSpPr>
          <p:cNvPr id="81" name="Google Shape;81;p15"/>
          <p:cNvSpPr txBox="1"/>
          <p:nvPr/>
        </p:nvSpPr>
        <p:spPr>
          <a:xfrm>
            <a:off x="3835200" y="1302650"/>
            <a:ext cx="914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oyunbaz</a:t>
            </a:r>
            <a:endParaRPr/>
          </a:p>
        </p:txBody>
      </p:sp>
      <p:sp>
        <p:nvSpPr>
          <p:cNvPr id="82" name="Google Shape;82;p15"/>
          <p:cNvSpPr txBox="1"/>
          <p:nvPr/>
        </p:nvSpPr>
        <p:spPr>
          <a:xfrm>
            <a:off x="5877800" y="1302650"/>
            <a:ext cx="8571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sıkılmış</a:t>
            </a:r>
            <a:endParaRPr/>
          </a:p>
        </p:txBody>
      </p:sp>
      <p:sp>
        <p:nvSpPr>
          <p:cNvPr id="83" name="Google Shape;83;p15"/>
          <p:cNvSpPr txBox="1"/>
          <p:nvPr/>
        </p:nvSpPr>
        <p:spPr>
          <a:xfrm>
            <a:off x="157200" y="4794300"/>
            <a:ext cx="857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meraklı</a:t>
            </a:r>
            <a:endParaRPr/>
          </a:p>
        </p:txBody>
      </p:sp>
      <p:sp>
        <p:nvSpPr>
          <p:cNvPr id="84" name="Google Shape;84;p15"/>
          <p:cNvSpPr txBox="1"/>
          <p:nvPr/>
        </p:nvSpPr>
        <p:spPr>
          <a:xfrm>
            <a:off x="1960725" y="479430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şaşkın</a:t>
            </a:r>
            <a:endParaRPr/>
          </a:p>
        </p:txBody>
      </p:sp>
      <p:sp>
        <p:nvSpPr>
          <p:cNvPr id="85" name="Google Shape;85;p15"/>
          <p:cNvSpPr txBox="1"/>
          <p:nvPr/>
        </p:nvSpPr>
        <p:spPr>
          <a:xfrm>
            <a:off x="3892850" y="4755250"/>
            <a:ext cx="914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korkmuş</a:t>
            </a:r>
            <a:endParaRPr/>
          </a:p>
        </p:txBody>
      </p:sp>
      <p:sp>
        <p:nvSpPr>
          <p:cNvPr id="86" name="Google Shape;86;p15"/>
          <p:cNvSpPr txBox="1"/>
          <p:nvPr/>
        </p:nvSpPr>
        <p:spPr>
          <a:xfrm>
            <a:off x="5752563" y="4755250"/>
            <a:ext cx="14661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kafası karışık</a:t>
            </a:r>
            <a:endParaRPr/>
          </a:p>
        </p:txBody>
      </p:sp>
      <p:sp>
        <p:nvSpPr>
          <p:cNvPr id="87" name="Google Shape;87;p15"/>
          <p:cNvSpPr txBox="1"/>
          <p:nvPr/>
        </p:nvSpPr>
        <p:spPr>
          <a:xfrm>
            <a:off x="7747500" y="3167250"/>
            <a:ext cx="13965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hayal kırıklığı</a:t>
            </a:r>
            <a:endParaRPr/>
          </a:p>
        </p:txBody>
      </p:sp>
      <p:sp>
        <p:nvSpPr>
          <p:cNvPr id="88" name="Google Shape;88;p15"/>
          <p:cNvSpPr txBox="1"/>
          <p:nvPr/>
        </p:nvSpPr>
        <p:spPr>
          <a:xfrm>
            <a:off x="7988550" y="4755250"/>
            <a:ext cx="9144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mutsuz</a:t>
            </a:r>
            <a:endParaRPr/>
          </a:p>
        </p:txBody>
      </p:sp>
      <p:sp>
        <p:nvSpPr>
          <p:cNvPr id="89" name="Google Shape;89;p15"/>
          <p:cNvSpPr txBox="1"/>
          <p:nvPr/>
        </p:nvSpPr>
        <p:spPr>
          <a:xfrm>
            <a:off x="7958350" y="130265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mutlu</a:t>
            </a:r>
            <a:endParaRPr/>
          </a:p>
        </p:txBody>
      </p:sp>
      <p:sp>
        <p:nvSpPr>
          <p:cNvPr id="90" name="Google Shape;90;p15"/>
          <p:cNvSpPr txBox="1"/>
          <p:nvPr/>
        </p:nvSpPr>
        <p:spPr>
          <a:xfrm>
            <a:off x="239300" y="1302650"/>
            <a:ext cx="723900" cy="34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bıkmış</a:t>
            </a:r>
            <a:endParaRPr/>
          </a:p>
        </p:txBody>
      </p:sp>
      <p:sp>
        <p:nvSpPr>
          <p:cNvPr id="91" name="Google Shape;91;p15"/>
          <p:cNvSpPr txBox="1"/>
          <p:nvPr/>
        </p:nvSpPr>
        <p:spPr>
          <a:xfrm>
            <a:off x="5401900" y="2162150"/>
            <a:ext cx="12222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100" b="1">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16"/>
          <p:cNvPicPr preferRelativeResize="0"/>
          <p:nvPr/>
        </p:nvPicPr>
        <p:blipFill>
          <a:blip r:embed="rId4">
            <a:alphaModFix/>
          </a:blip>
          <a:stretch>
            <a:fillRect/>
          </a:stretch>
        </p:blipFill>
        <p:spPr>
          <a:xfrm>
            <a:off x="4897000" y="1780438"/>
            <a:ext cx="1112725" cy="1338802"/>
          </a:xfrm>
          <a:prstGeom prst="rect">
            <a:avLst/>
          </a:prstGeom>
          <a:noFill/>
          <a:ln>
            <a:noFill/>
          </a:ln>
        </p:spPr>
      </p:pic>
      <p:pic>
        <p:nvPicPr>
          <p:cNvPr id="97" name="Google Shape;97;p16"/>
          <p:cNvPicPr preferRelativeResize="0"/>
          <p:nvPr/>
        </p:nvPicPr>
        <p:blipFill>
          <a:blip r:embed="rId5">
            <a:alphaModFix/>
          </a:blip>
          <a:stretch>
            <a:fillRect/>
          </a:stretch>
        </p:blipFill>
        <p:spPr>
          <a:xfrm>
            <a:off x="4789575" y="3254589"/>
            <a:ext cx="1112726" cy="1333263"/>
          </a:xfrm>
          <a:prstGeom prst="rect">
            <a:avLst/>
          </a:prstGeom>
          <a:noFill/>
          <a:ln>
            <a:noFill/>
          </a:ln>
        </p:spPr>
      </p:pic>
      <p:pic>
        <p:nvPicPr>
          <p:cNvPr id="98" name="Google Shape;98;p16"/>
          <p:cNvPicPr preferRelativeResize="0"/>
          <p:nvPr/>
        </p:nvPicPr>
        <p:blipFill>
          <a:blip r:embed="rId6">
            <a:alphaModFix/>
          </a:blip>
          <a:stretch>
            <a:fillRect/>
          </a:stretch>
        </p:blipFill>
        <p:spPr>
          <a:xfrm>
            <a:off x="6114850" y="2053863"/>
            <a:ext cx="1112726" cy="1341376"/>
          </a:xfrm>
          <a:prstGeom prst="rect">
            <a:avLst/>
          </a:prstGeom>
          <a:noFill/>
          <a:ln>
            <a:noFill/>
          </a:ln>
        </p:spPr>
      </p:pic>
      <p:pic>
        <p:nvPicPr>
          <p:cNvPr id="99" name="Google Shape;99;p16"/>
          <p:cNvPicPr preferRelativeResize="0"/>
          <p:nvPr/>
        </p:nvPicPr>
        <p:blipFill>
          <a:blip r:embed="rId7">
            <a:alphaModFix/>
          </a:blip>
          <a:stretch>
            <a:fillRect/>
          </a:stretch>
        </p:blipFill>
        <p:spPr>
          <a:xfrm>
            <a:off x="7179550" y="2762475"/>
            <a:ext cx="1016675" cy="1293635"/>
          </a:xfrm>
          <a:prstGeom prst="rect">
            <a:avLst/>
          </a:prstGeom>
          <a:noFill/>
          <a:ln>
            <a:noFill/>
          </a:ln>
        </p:spPr>
      </p:pic>
      <p:pic>
        <p:nvPicPr>
          <p:cNvPr id="100" name="Google Shape;100;p16"/>
          <p:cNvPicPr preferRelativeResize="0"/>
          <p:nvPr/>
        </p:nvPicPr>
        <p:blipFill>
          <a:blip r:embed="rId8">
            <a:alphaModFix/>
          </a:blip>
          <a:stretch>
            <a:fillRect/>
          </a:stretch>
        </p:blipFill>
        <p:spPr>
          <a:xfrm>
            <a:off x="7844938" y="1840763"/>
            <a:ext cx="966700" cy="1218175"/>
          </a:xfrm>
          <a:prstGeom prst="rect">
            <a:avLst/>
          </a:prstGeom>
          <a:noFill/>
          <a:ln>
            <a:noFill/>
          </a:ln>
        </p:spPr>
      </p:pic>
      <p:pic>
        <p:nvPicPr>
          <p:cNvPr id="101" name="Google Shape;101;p16"/>
          <p:cNvPicPr preferRelativeResize="0"/>
          <p:nvPr/>
        </p:nvPicPr>
        <p:blipFill>
          <a:blip r:embed="rId9">
            <a:alphaModFix/>
          </a:blip>
          <a:stretch>
            <a:fillRect/>
          </a:stretch>
        </p:blipFill>
        <p:spPr>
          <a:xfrm>
            <a:off x="6162875" y="3395250"/>
            <a:ext cx="1016675" cy="1347412"/>
          </a:xfrm>
          <a:prstGeom prst="rect">
            <a:avLst/>
          </a:prstGeom>
          <a:noFill/>
          <a:ln>
            <a:noFill/>
          </a:ln>
        </p:spPr>
      </p:pic>
      <p:pic>
        <p:nvPicPr>
          <p:cNvPr id="102" name="Google Shape;102;p16"/>
          <p:cNvPicPr preferRelativeResize="0"/>
          <p:nvPr/>
        </p:nvPicPr>
        <p:blipFill>
          <a:blip r:embed="rId10">
            <a:alphaModFix/>
          </a:blip>
          <a:stretch>
            <a:fillRect/>
          </a:stretch>
        </p:blipFill>
        <p:spPr>
          <a:xfrm>
            <a:off x="8054275" y="3649723"/>
            <a:ext cx="966701" cy="1224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7"/>
          <p:cNvPicPr preferRelativeResize="0"/>
          <p:nvPr/>
        </p:nvPicPr>
        <p:blipFill>
          <a:blip r:embed="rId3">
            <a:alphaModFix/>
          </a:blip>
          <a:stretch>
            <a:fillRect/>
          </a:stretch>
        </p:blipFill>
        <p:spPr>
          <a:xfrm>
            <a:off x="0" y="-3341"/>
            <a:ext cx="9143999" cy="5146842"/>
          </a:xfrm>
          <a:prstGeom prst="rect">
            <a:avLst/>
          </a:prstGeom>
          <a:noFill/>
          <a:ln>
            <a:noFill/>
          </a:ln>
        </p:spPr>
      </p:pic>
      <p:sp>
        <p:nvSpPr>
          <p:cNvPr id="108" name="Google Shape;108;p17"/>
          <p:cNvSpPr txBox="1"/>
          <p:nvPr/>
        </p:nvSpPr>
        <p:spPr>
          <a:xfrm>
            <a:off x="5174300" y="1047175"/>
            <a:ext cx="3649800" cy="37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 name="3 Metin kutusu"/>
          <p:cNvSpPr txBox="1"/>
          <p:nvPr/>
        </p:nvSpPr>
        <p:spPr>
          <a:xfrm>
            <a:off x="5276193" y="1051035"/>
            <a:ext cx="339484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8"/>
          <p:cNvSpPr txBox="1"/>
          <p:nvPr/>
        </p:nvSpPr>
        <p:spPr>
          <a:xfrm>
            <a:off x="415800" y="308000"/>
            <a:ext cx="8454600" cy="7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tr" sz="1600" b="1">
                <a:latin typeface="Comic Sans MS"/>
                <a:ea typeface="Comic Sans MS"/>
                <a:cs typeface="Comic Sans MS"/>
                <a:sym typeface="Comic Sans MS"/>
              </a:rPr>
              <a:t>Her çocuğun başarabildiği şeyler vardır. Geçmişi düşündüğünde hatırlamaktan keyif aldığın anıların neler? Her bir kareye bunları yazabilirsin.</a:t>
            </a:r>
            <a:endParaRPr sz="1600" b="1">
              <a:latin typeface="Comic Sans MS"/>
              <a:ea typeface="Comic Sans MS"/>
              <a:cs typeface="Comic Sans MS"/>
              <a:sym typeface="Comic Sans MS"/>
            </a:endParaRPr>
          </a:p>
        </p:txBody>
      </p:sp>
      <p:sp>
        <p:nvSpPr>
          <p:cNvPr id="114" name="Google Shape;114;p18"/>
          <p:cNvSpPr txBox="1"/>
          <p:nvPr/>
        </p:nvSpPr>
        <p:spPr>
          <a:xfrm>
            <a:off x="1124175" y="2248350"/>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8"/>
          <p:cNvSpPr txBox="1"/>
          <p:nvPr/>
        </p:nvSpPr>
        <p:spPr>
          <a:xfrm>
            <a:off x="2662550" y="2248350"/>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8"/>
          <p:cNvSpPr txBox="1"/>
          <p:nvPr/>
        </p:nvSpPr>
        <p:spPr>
          <a:xfrm>
            <a:off x="4231713" y="1856975"/>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8"/>
          <p:cNvSpPr txBox="1"/>
          <p:nvPr/>
        </p:nvSpPr>
        <p:spPr>
          <a:xfrm>
            <a:off x="5800875" y="1735375"/>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8"/>
          <p:cNvSpPr txBox="1"/>
          <p:nvPr/>
        </p:nvSpPr>
        <p:spPr>
          <a:xfrm>
            <a:off x="7385475" y="1856975"/>
            <a:ext cx="723900" cy="11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 name="7 Metin kutusu"/>
          <p:cNvSpPr txBox="1"/>
          <p:nvPr/>
        </p:nvSpPr>
        <p:spPr>
          <a:xfrm>
            <a:off x="945931" y="2406869"/>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3" name="12 Metin kutusu"/>
          <p:cNvSpPr txBox="1"/>
          <p:nvPr/>
        </p:nvSpPr>
        <p:spPr>
          <a:xfrm>
            <a:off x="2391103" y="2233448"/>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4" name="13 Metin kutusu"/>
          <p:cNvSpPr txBox="1"/>
          <p:nvPr/>
        </p:nvSpPr>
        <p:spPr>
          <a:xfrm>
            <a:off x="3899338" y="1923393"/>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5" name="14 Metin kutusu"/>
          <p:cNvSpPr txBox="1"/>
          <p:nvPr/>
        </p:nvSpPr>
        <p:spPr>
          <a:xfrm>
            <a:off x="5586248" y="1760483"/>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
        <p:nvSpPr>
          <p:cNvPr id="16" name="15 Metin kutusu"/>
          <p:cNvSpPr txBox="1"/>
          <p:nvPr/>
        </p:nvSpPr>
        <p:spPr>
          <a:xfrm>
            <a:off x="7126013" y="2091558"/>
            <a:ext cx="111409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19"/>
          <p:cNvSpPr txBox="1"/>
          <p:nvPr/>
        </p:nvSpPr>
        <p:spPr>
          <a:xfrm>
            <a:off x="1316100" y="1316100"/>
            <a:ext cx="1235400" cy="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Başkalarının temizliğe dikkat etmemesi</a:t>
            </a:r>
            <a:endParaRPr/>
          </a:p>
        </p:txBody>
      </p:sp>
      <p:sp>
        <p:nvSpPr>
          <p:cNvPr id="124" name="Google Shape;124;p19"/>
          <p:cNvSpPr txBox="1"/>
          <p:nvPr/>
        </p:nvSpPr>
        <p:spPr>
          <a:xfrm>
            <a:off x="3035050" y="2444175"/>
            <a:ext cx="13698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a:t>ellerimi sık sık yıkamak</a:t>
            </a:r>
            <a:endParaRPr/>
          </a:p>
        </p:txBody>
      </p:sp>
      <p:sp>
        <p:nvSpPr>
          <p:cNvPr id="125" name="Google Shape;125;p19"/>
          <p:cNvSpPr txBox="1"/>
          <p:nvPr/>
        </p:nvSpPr>
        <p:spPr>
          <a:xfrm>
            <a:off x="792350" y="2444125"/>
            <a:ext cx="1235400" cy="87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9"/>
          <p:cNvSpPr txBox="1"/>
          <p:nvPr/>
        </p:nvSpPr>
        <p:spPr>
          <a:xfrm>
            <a:off x="2121750" y="3823975"/>
            <a:ext cx="1235400" cy="59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9"/>
          <p:cNvSpPr txBox="1"/>
          <p:nvPr/>
        </p:nvSpPr>
        <p:spPr>
          <a:xfrm>
            <a:off x="4253075" y="2892025"/>
            <a:ext cx="1656000" cy="42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p:nvPr/>
        </p:nvSpPr>
        <p:spPr>
          <a:xfrm>
            <a:off x="4404850" y="2019025"/>
            <a:ext cx="1598700" cy="496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19"/>
          <p:cNvSpPr txBox="1"/>
          <p:nvPr/>
        </p:nvSpPr>
        <p:spPr>
          <a:xfrm>
            <a:off x="6084750" y="3716525"/>
            <a:ext cx="1235400" cy="59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9"/>
          <p:cNvSpPr txBox="1"/>
          <p:nvPr/>
        </p:nvSpPr>
        <p:spPr>
          <a:xfrm>
            <a:off x="7396175" y="2659050"/>
            <a:ext cx="1235400" cy="65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9"/>
          <p:cNvSpPr txBox="1"/>
          <p:nvPr/>
        </p:nvSpPr>
        <p:spPr>
          <a:xfrm>
            <a:off x="6232475" y="1241425"/>
            <a:ext cx="1235400" cy="599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 name="10 Metin kutusu"/>
          <p:cNvSpPr txBox="1"/>
          <p:nvPr/>
        </p:nvSpPr>
        <p:spPr>
          <a:xfrm>
            <a:off x="809296" y="2459421"/>
            <a:ext cx="121920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18" name="17 Metin kutusu"/>
          <p:cNvSpPr txBox="1"/>
          <p:nvPr/>
        </p:nvSpPr>
        <p:spPr>
          <a:xfrm>
            <a:off x="2128344" y="3831022"/>
            <a:ext cx="121920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19" name="18 Metin kutusu"/>
          <p:cNvSpPr txBox="1"/>
          <p:nvPr/>
        </p:nvSpPr>
        <p:spPr>
          <a:xfrm>
            <a:off x="6085489" y="3731174"/>
            <a:ext cx="121920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20" name="19 Metin kutusu"/>
          <p:cNvSpPr txBox="1"/>
          <p:nvPr/>
        </p:nvSpPr>
        <p:spPr>
          <a:xfrm>
            <a:off x="7404537" y="2674884"/>
            <a:ext cx="121920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21" name="20 Metin kutusu"/>
          <p:cNvSpPr txBox="1"/>
          <p:nvPr/>
        </p:nvSpPr>
        <p:spPr>
          <a:xfrm>
            <a:off x="6243144" y="1250733"/>
            <a:ext cx="1219201"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22" name="21 Metin kutusu"/>
          <p:cNvSpPr txBox="1"/>
          <p:nvPr/>
        </p:nvSpPr>
        <p:spPr>
          <a:xfrm>
            <a:off x="4256689" y="2890346"/>
            <a:ext cx="166063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23" name="22 Metin kutusu"/>
          <p:cNvSpPr txBox="1"/>
          <p:nvPr/>
        </p:nvSpPr>
        <p:spPr>
          <a:xfrm>
            <a:off x="4403833" y="2017988"/>
            <a:ext cx="160808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20"/>
          <p:cNvPicPr preferRelativeResize="0"/>
          <p:nvPr/>
        </p:nvPicPr>
        <p:blipFill>
          <a:blip r:embed="rId4">
            <a:alphaModFix/>
          </a:blip>
          <a:stretch>
            <a:fillRect/>
          </a:stretch>
        </p:blipFill>
        <p:spPr>
          <a:xfrm>
            <a:off x="5330225" y="1132775"/>
            <a:ext cx="881600" cy="841350"/>
          </a:xfrm>
          <a:prstGeom prst="rect">
            <a:avLst/>
          </a:prstGeom>
          <a:noFill/>
          <a:ln>
            <a:noFill/>
          </a:ln>
        </p:spPr>
      </p:pic>
      <p:pic>
        <p:nvPicPr>
          <p:cNvPr id="137" name="Google Shape;137;p20"/>
          <p:cNvPicPr preferRelativeResize="0"/>
          <p:nvPr/>
        </p:nvPicPr>
        <p:blipFill>
          <a:blip r:embed="rId5">
            <a:alphaModFix/>
          </a:blip>
          <a:stretch>
            <a:fillRect/>
          </a:stretch>
        </p:blipFill>
        <p:spPr>
          <a:xfrm>
            <a:off x="6481350" y="0"/>
            <a:ext cx="1109725" cy="1020650"/>
          </a:xfrm>
          <a:prstGeom prst="rect">
            <a:avLst/>
          </a:prstGeom>
          <a:noFill/>
          <a:ln>
            <a:noFill/>
          </a:ln>
        </p:spPr>
      </p:pic>
      <p:pic>
        <p:nvPicPr>
          <p:cNvPr id="138" name="Google Shape;138;p20"/>
          <p:cNvPicPr preferRelativeResize="0"/>
          <p:nvPr/>
        </p:nvPicPr>
        <p:blipFill rotWithShape="1">
          <a:blip r:embed="rId6">
            <a:alphaModFix/>
          </a:blip>
          <a:srcRect r="-31027"/>
          <a:stretch/>
        </p:blipFill>
        <p:spPr>
          <a:xfrm>
            <a:off x="6548413" y="1188275"/>
            <a:ext cx="975600" cy="730350"/>
          </a:xfrm>
          <a:prstGeom prst="rect">
            <a:avLst/>
          </a:prstGeom>
          <a:noFill/>
          <a:ln>
            <a:noFill/>
          </a:ln>
        </p:spPr>
      </p:pic>
      <p:pic>
        <p:nvPicPr>
          <p:cNvPr id="139" name="Google Shape;139;p20"/>
          <p:cNvPicPr preferRelativeResize="0"/>
          <p:nvPr/>
        </p:nvPicPr>
        <p:blipFill>
          <a:blip r:embed="rId7">
            <a:alphaModFix/>
          </a:blip>
          <a:stretch>
            <a:fillRect/>
          </a:stretch>
        </p:blipFill>
        <p:spPr>
          <a:xfrm>
            <a:off x="5340625" y="79925"/>
            <a:ext cx="860800" cy="860800"/>
          </a:xfrm>
          <a:prstGeom prst="rect">
            <a:avLst/>
          </a:prstGeom>
          <a:noFill/>
          <a:ln>
            <a:noFill/>
          </a:ln>
        </p:spPr>
      </p:pic>
      <p:pic>
        <p:nvPicPr>
          <p:cNvPr id="140" name="Google Shape;140;p20"/>
          <p:cNvPicPr preferRelativeResize="0"/>
          <p:nvPr/>
        </p:nvPicPr>
        <p:blipFill>
          <a:blip r:embed="rId8">
            <a:alphaModFix/>
          </a:blip>
          <a:stretch>
            <a:fillRect/>
          </a:stretch>
        </p:blipFill>
        <p:spPr>
          <a:xfrm>
            <a:off x="7949025" y="79925"/>
            <a:ext cx="881600" cy="860800"/>
          </a:xfrm>
          <a:prstGeom prst="rect">
            <a:avLst/>
          </a:prstGeom>
          <a:noFill/>
          <a:ln>
            <a:noFill/>
          </a:ln>
        </p:spPr>
      </p:pic>
      <p:pic>
        <p:nvPicPr>
          <p:cNvPr id="141" name="Google Shape;141;p20"/>
          <p:cNvPicPr preferRelativeResize="0"/>
          <p:nvPr/>
        </p:nvPicPr>
        <p:blipFill>
          <a:blip r:embed="rId9">
            <a:alphaModFix/>
          </a:blip>
          <a:stretch>
            <a:fillRect/>
          </a:stretch>
        </p:blipFill>
        <p:spPr>
          <a:xfrm>
            <a:off x="7860601" y="1132775"/>
            <a:ext cx="1079470" cy="773950"/>
          </a:xfrm>
          <a:prstGeom prst="rect">
            <a:avLst/>
          </a:prstGeom>
          <a:noFill/>
          <a:ln>
            <a:noFill/>
          </a:ln>
        </p:spPr>
      </p:pic>
      <p:pic>
        <p:nvPicPr>
          <p:cNvPr id="142" name="Google Shape;142;p20"/>
          <p:cNvPicPr preferRelativeResize="0"/>
          <p:nvPr/>
        </p:nvPicPr>
        <p:blipFill>
          <a:blip r:embed="rId10">
            <a:alphaModFix/>
          </a:blip>
          <a:stretch>
            <a:fillRect/>
          </a:stretch>
        </p:blipFill>
        <p:spPr>
          <a:xfrm>
            <a:off x="5340625" y="2085100"/>
            <a:ext cx="860800" cy="782553"/>
          </a:xfrm>
          <a:prstGeom prst="rect">
            <a:avLst/>
          </a:prstGeom>
          <a:noFill/>
          <a:ln>
            <a:noFill/>
          </a:ln>
        </p:spPr>
      </p:pic>
      <p:pic>
        <p:nvPicPr>
          <p:cNvPr id="143" name="Google Shape;143;p20"/>
          <p:cNvPicPr preferRelativeResize="0"/>
          <p:nvPr/>
        </p:nvPicPr>
        <p:blipFill>
          <a:blip r:embed="rId11">
            <a:alphaModFix/>
          </a:blip>
          <a:stretch>
            <a:fillRect/>
          </a:stretch>
        </p:blipFill>
        <p:spPr>
          <a:xfrm>
            <a:off x="6496475" y="2086250"/>
            <a:ext cx="1079475" cy="860800"/>
          </a:xfrm>
          <a:prstGeom prst="rect">
            <a:avLst/>
          </a:prstGeom>
          <a:noFill/>
          <a:ln>
            <a:noFill/>
          </a:ln>
        </p:spPr>
      </p:pic>
      <p:pic>
        <p:nvPicPr>
          <p:cNvPr id="144" name="Google Shape;144;p20"/>
          <p:cNvPicPr preferRelativeResize="0"/>
          <p:nvPr/>
        </p:nvPicPr>
        <p:blipFill>
          <a:blip r:embed="rId12">
            <a:alphaModFix/>
          </a:blip>
          <a:stretch>
            <a:fillRect/>
          </a:stretch>
        </p:blipFill>
        <p:spPr>
          <a:xfrm>
            <a:off x="7912550" y="2098775"/>
            <a:ext cx="975575" cy="860800"/>
          </a:xfrm>
          <a:prstGeom prst="rect">
            <a:avLst/>
          </a:prstGeom>
          <a:noFill/>
          <a:ln>
            <a:noFill/>
          </a:ln>
        </p:spPr>
      </p:pic>
      <p:pic>
        <p:nvPicPr>
          <p:cNvPr id="145" name="Google Shape;145;p20"/>
          <p:cNvPicPr preferRelativeResize="0"/>
          <p:nvPr/>
        </p:nvPicPr>
        <p:blipFill>
          <a:blip r:embed="rId13">
            <a:alphaModFix/>
          </a:blip>
          <a:stretch>
            <a:fillRect/>
          </a:stretch>
        </p:blipFill>
        <p:spPr>
          <a:xfrm>
            <a:off x="5306325" y="3133750"/>
            <a:ext cx="929400" cy="841721"/>
          </a:xfrm>
          <a:prstGeom prst="rect">
            <a:avLst/>
          </a:prstGeom>
          <a:noFill/>
          <a:ln>
            <a:noFill/>
          </a:ln>
        </p:spPr>
      </p:pic>
      <p:pic>
        <p:nvPicPr>
          <p:cNvPr id="146" name="Google Shape;146;p20"/>
          <p:cNvPicPr preferRelativeResize="0"/>
          <p:nvPr/>
        </p:nvPicPr>
        <p:blipFill>
          <a:blip r:embed="rId14">
            <a:alphaModFix/>
          </a:blip>
          <a:stretch>
            <a:fillRect/>
          </a:stretch>
        </p:blipFill>
        <p:spPr>
          <a:xfrm>
            <a:off x="6481347" y="3114675"/>
            <a:ext cx="1109726" cy="866963"/>
          </a:xfrm>
          <a:prstGeom prst="rect">
            <a:avLst/>
          </a:prstGeom>
          <a:noFill/>
          <a:ln>
            <a:noFill/>
          </a:ln>
        </p:spPr>
      </p:pic>
      <p:pic>
        <p:nvPicPr>
          <p:cNvPr id="147" name="Google Shape;147;p20"/>
          <p:cNvPicPr preferRelativeResize="0"/>
          <p:nvPr/>
        </p:nvPicPr>
        <p:blipFill>
          <a:blip r:embed="rId15">
            <a:alphaModFix/>
          </a:blip>
          <a:stretch>
            <a:fillRect/>
          </a:stretch>
        </p:blipFill>
        <p:spPr>
          <a:xfrm>
            <a:off x="7912550" y="3151625"/>
            <a:ext cx="975575" cy="773950"/>
          </a:xfrm>
          <a:prstGeom prst="rect">
            <a:avLst/>
          </a:prstGeom>
          <a:noFill/>
          <a:ln>
            <a:noFill/>
          </a:ln>
        </p:spPr>
      </p:pic>
      <p:sp>
        <p:nvSpPr>
          <p:cNvPr id="148" name="Google Shape;148;p20"/>
          <p:cNvSpPr txBox="1"/>
          <p:nvPr/>
        </p:nvSpPr>
        <p:spPr>
          <a:xfrm>
            <a:off x="5318075" y="4203425"/>
            <a:ext cx="860700" cy="78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0"/>
          <p:cNvSpPr txBox="1"/>
          <p:nvPr/>
        </p:nvSpPr>
        <p:spPr>
          <a:xfrm>
            <a:off x="7969988" y="4203425"/>
            <a:ext cx="860700" cy="78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0"/>
          <p:cNvSpPr txBox="1"/>
          <p:nvPr/>
        </p:nvSpPr>
        <p:spPr>
          <a:xfrm>
            <a:off x="6605863" y="4203425"/>
            <a:ext cx="860700" cy="78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19 Metin kutusu"/>
          <p:cNvSpPr txBox="1"/>
          <p:nvPr/>
        </p:nvSpPr>
        <p:spPr>
          <a:xfrm>
            <a:off x="5334000" y="4198884"/>
            <a:ext cx="84608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21" name="20 Metin kutusu"/>
          <p:cNvSpPr txBox="1"/>
          <p:nvPr/>
        </p:nvSpPr>
        <p:spPr>
          <a:xfrm>
            <a:off x="7977352" y="4214649"/>
            <a:ext cx="84608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
        <p:nvSpPr>
          <p:cNvPr id="22" name="21 Metin kutusu"/>
          <p:cNvSpPr txBox="1"/>
          <p:nvPr/>
        </p:nvSpPr>
        <p:spPr>
          <a:xfrm>
            <a:off x="6605752" y="4209394"/>
            <a:ext cx="84608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1"/>
          <p:cNvPicPr preferRelativeResize="0"/>
          <p:nvPr/>
        </p:nvPicPr>
        <p:blipFill>
          <a:blip r:embed="rId3">
            <a:alphaModFix/>
          </a:blip>
          <a:stretch>
            <a:fillRect/>
          </a:stretch>
        </p:blipFill>
        <p:spPr>
          <a:xfrm>
            <a:off x="7543375" y="1315000"/>
            <a:ext cx="516726" cy="772123"/>
          </a:xfrm>
          <a:prstGeom prst="rect">
            <a:avLst/>
          </a:prstGeom>
          <a:noFill/>
          <a:ln>
            <a:noFill/>
          </a:ln>
        </p:spPr>
      </p:pic>
      <p:pic>
        <p:nvPicPr>
          <p:cNvPr id="156" name="Google Shape;156;p21"/>
          <p:cNvPicPr preferRelativeResize="0"/>
          <p:nvPr/>
        </p:nvPicPr>
        <p:blipFill>
          <a:blip r:embed="rId4">
            <a:alphaModFix/>
          </a:blip>
          <a:stretch>
            <a:fillRect/>
          </a:stretch>
        </p:blipFill>
        <p:spPr>
          <a:xfrm>
            <a:off x="0" y="0"/>
            <a:ext cx="9148464" cy="5143500"/>
          </a:xfrm>
          <a:prstGeom prst="rect">
            <a:avLst/>
          </a:prstGeom>
          <a:noFill/>
          <a:ln>
            <a:noFill/>
          </a:ln>
        </p:spPr>
      </p:pic>
      <p:pic>
        <p:nvPicPr>
          <p:cNvPr id="157" name="Google Shape;157;p21"/>
          <p:cNvPicPr preferRelativeResize="0"/>
          <p:nvPr/>
        </p:nvPicPr>
        <p:blipFill>
          <a:blip r:embed="rId3">
            <a:alphaModFix/>
          </a:blip>
          <a:stretch>
            <a:fillRect/>
          </a:stretch>
        </p:blipFill>
        <p:spPr>
          <a:xfrm>
            <a:off x="7618002" y="1992450"/>
            <a:ext cx="516726" cy="772119"/>
          </a:xfrm>
          <a:prstGeom prst="rect">
            <a:avLst/>
          </a:prstGeom>
          <a:noFill/>
          <a:ln>
            <a:noFill/>
          </a:ln>
        </p:spPr>
      </p:pic>
      <p:pic>
        <p:nvPicPr>
          <p:cNvPr id="158" name="Google Shape;158;p21"/>
          <p:cNvPicPr preferRelativeResize="0"/>
          <p:nvPr/>
        </p:nvPicPr>
        <p:blipFill>
          <a:blip r:embed="rId3">
            <a:alphaModFix/>
          </a:blip>
          <a:stretch>
            <a:fillRect/>
          </a:stretch>
        </p:blipFill>
        <p:spPr>
          <a:xfrm>
            <a:off x="7618002" y="1220325"/>
            <a:ext cx="516726" cy="772119"/>
          </a:xfrm>
          <a:prstGeom prst="rect">
            <a:avLst/>
          </a:prstGeom>
          <a:noFill/>
          <a:ln>
            <a:noFill/>
          </a:ln>
        </p:spPr>
      </p:pic>
      <p:pic>
        <p:nvPicPr>
          <p:cNvPr id="159" name="Google Shape;159;p21"/>
          <p:cNvPicPr preferRelativeResize="0"/>
          <p:nvPr/>
        </p:nvPicPr>
        <p:blipFill>
          <a:blip r:embed="rId3">
            <a:alphaModFix/>
          </a:blip>
          <a:stretch>
            <a:fillRect/>
          </a:stretch>
        </p:blipFill>
        <p:spPr>
          <a:xfrm>
            <a:off x="8283227" y="1220325"/>
            <a:ext cx="516726" cy="772119"/>
          </a:xfrm>
          <a:prstGeom prst="rect">
            <a:avLst/>
          </a:prstGeom>
          <a:noFill/>
          <a:ln>
            <a:noFill/>
          </a:ln>
        </p:spPr>
      </p:pic>
      <p:pic>
        <p:nvPicPr>
          <p:cNvPr id="160" name="Google Shape;160;p21"/>
          <p:cNvPicPr preferRelativeResize="0"/>
          <p:nvPr/>
        </p:nvPicPr>
        <p:blipFill>
          <a:blip r:embed="rId3">
            <a:alphaModFix/>
          </a:blip>
          <a:stretch>
            <a:fillRect/>
          </a:stretch>
        </p:blipFill>
        <p:spPr>
          <a:xfrm>
            <a:off x="8283227" y="1992450"/>
            <a:ext cx="516726" cy="772119"/>
          </a:xfrm>
          <a:prstGeom prst="rect">
            <a:avLst/>
          </a:prstGeom>
          <a:noFill/>
          <a:ln>
            <a:noFill/>
          </a:ln>
        </p:spPr>
      </p:pic>
      <p:pic>
        <p:nvPicPr>
          <p:cNvPr id="161" name="Google Shape;161;p21"/>
          <p:cNvPicPr preferRelativeResize="0"/>
          <p:nvPr/>
        </p:nvPicPr>
        <p:blipFill>
          <a:blip r:embed="rId3">
            <a:alphaModFix/>
          </a:blip>
          <a:stretch>
            <a:fillRect/>
          </a:stretch>
        </p:blipFill>
        <p:spPr>
          <a:xfrm>
            <a:off x="7618002" y="2764563"/>
            <a:ext cx="516726" cy="772119"/>
          </a:xfrm>
          <a:prstGeom prst="rect">
            <a:avLst/>
          </a:prstGeom>
          <a:noFill/>
          <a:ln>
            <a:noFill/>
          </a:ln>
        </p:spPr>
      </p:pic>
      <p:pic>
        <p:nvPicPr>
          <p:cNvPr id="162" name="Google Shape;162;p21"/>
          <p:cNvPicPr preferRelativeResize="0"/>
          <p:nvPr/>
        </p:nvPicPr>
        <p:blipFill>
          <a:blip r:embed="rId3">
            <a:alphaModFix/>
          </a:blip>
          <a:stretch>
            <a:fillRect/>
          </a:stretch>
        </p:blipFill>
        <p:spPr>
          <a:xfrm>
            <a:off x="8283227" y="2764563"/>
            <a:ext cx="516726" cy="772119"/>
          </a:xfrm>
          <a:prstGeom prst="rect">
            <a:avLst/>
          </a:prstGeom>
          <a:noFill/>
          <a:ln>
            <a:noFill/>
          </a:ln>
        </p:spPr>
      </p:pic>
      <p:pic>
        <p:nvPicPr>
          <p:cNvPr id="163" name="Google Shape;163;p21"/>
          <p:cNvPicPr preferRelativeResize="0"/>
          <p:nvPr/>
        </p:nvPicPr>
        <p:blipFill>
          <a:blip r:embed="rId3">
            <a:alphaModFix/>
          </a:blip>
          <a:stretch>
            <a:fillRect/>
          </a:stretch>
        </p:blipFill>
        <p:spPr>
          <a:xfrm>
            <a:off x="8366627" y="3632925"/>
            <a:ext cx="516726" cy="772119"/>
          </a:xfrm>
          <a:prstGeom prst="rect">
            <a:avLst/>
          </a:prstGeom>
          <a:noFill/>
          <a:ln>
            <a:noFill/>
          </a:ln>
        </p:spPr>
      </p:pic>
      <p:pic>
        <p:nvPicPr>
          <p:cNvPr id="164" name="Google Shape;164;p21"/>
          <p:cNvPicPr preferRelativeResize="0"/>
          <p:nvPr/>
        </p:nvPicPr>
        <p:blipFill>
          <a:blip r:embed="rId3">
            <a:alphaModFix/>
          </a:blip>
          <a:stretch>
            <a:fillRect/>
          </a:stretch>
        </p:blipFill>
        <p:spPr>
          <a:xfrm>
            <a:off x="7618002" y="3632925"/>
            <a:ext cx="516726" cy="77211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317</Words>
  <Application>Microsoft Office PowerPoint</Application>
  <PresentationFormat>Ekran Gösterisi (16:9)</PresentationFormat>
  <Paragraphs>44</Paragraphs>
  <Slides>12</Slides>
  <Notes>12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Simple Light</vt:lpstr>
      <vt:lpstr>Slayt 1</vt:lpstr>
      <vt:lpstr>Slayt 2</vt:lpstr>
      <vt:lpstr>Slayt 3</vt:lpstr>
      <vt:lpstr>Slayt 4</vt:lpstr>
      <vt:lpstr>Slayt 5</vt:lpstr>
      <vt:lpstr>Slayt 6</vt:lpstr>
      <vt:lpstr>Slayt 7</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pc-1</cp:lastModifiedBy>
  <cp:revision>4</cp:revision>
  <dcterms:modified xsi:type="dcterms:W3CDTF">2020-04-28T22:01:42Z</dcterms:modified>
</cp:coreProperties>
</file>